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C6D6-30F5-40E7-893F-F317CA09103F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0348-70D8-47F6-AA89-0393E836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6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C6D6-30F5-40E7-893F-F317CA09103F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90348-70D8-47F6-AA89-0393E836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3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5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Online Services Division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6471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Entertainment &amp; Devices Division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84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Skype Acquisition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8435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Outlook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7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2011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3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Agenda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4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Quarterly Overview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189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Financial Summary – FY12 Q1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918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Windows &amp; Windows Live Division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712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Windows OEM Revenue Bridge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922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Microsoft Business Division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617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Server &amp; Tools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102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SP Doc" ma:contentTypeID="0x0101004EEB5A68CE6442648224A0682BF61800004B9775297EFBF642A4F1523B0C630918" ma:contentTypeVersion="" ma:contentTypeDescription="Root content type for all csp doc content (css, js, xaml, etc)." ma:contentTypeScope="" ma:versionID="a44db70a6718cd5ffb321902fc38f849">
  <xsd:schema xmlns:xsd="http://www.w3.org/2001/XMLSchema" xmlns:xs="http://www.w3.org/2001/XMLSchema" xmlns:p="http://schemas.microsoft.com/office/2006/metadata/properties" xmlns:ns2="4B24EFB9-2E5D-4A5E-A79F-AB296D269CDD" targetNamespace="http://schemas.microsoft.com/office/2006/metadata/properties" ma:root="true" ma:fieldsID="4a75228103340babe5403206244e4598" ns2:_="">
    <xsd:import namespace="4B24EFB9-2E5D-4A5E-A79F-AB296D269CDD"/>
    <xsd:element name="properties">
      <xsd:complexType>
        <xsd:sequence>
          <xsd:element name="documentManagement">
            <xsd:complexType>
              <xsd:all>
                <xsd:element ref="ns2:IsSystemFile"/>
                <xsd:element ref="ns2:IsLocalizable"/>
                <xsd:element ref="ns2:PublishingStartDate" minOccurs="0"/>
                <xsd:element ref="ns2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EFB9-2E5D-4A5E-A79F-AB296D269CDD" elementFormDefault="qualified">
    <xsd:import namespace="http://schemas.microsoft.com/office/2006/documentManagement/types"/>
    <xsd:import namespace="http://schemas.microsoft.com/office/infopath/2007/PartnerControls"/>
    <xsd:element name="IsSystemFile" ma:index="7" ma:displayName="Is System File" ma:default="0" ma:internalName="IsSystemFile">
      <xsd:simpleType>
        <xsd:restriction base="dms:Boolean"/>
      </xsd:simpleType>
    </xsd:element>
    <xsd:element name="IsLocalizable" ma:index="8" ma:displayName="Is Localizable" ma:default="1" ma:internalName="IsLocalizable">
      <xsd:simpleType>
        <xsd:restriction base="dms:Boolea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  <xsd:element name="PublishingExpirationDate" ma:index="10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4B24EFB9-2E5D-4A5E-A79F-AB296D269CDD" xsi:nil="true"/>
    <PublishingExpirationDate xmlns="4B24EFB9-2E5D-4A5E-A79F-AB296D269CDD" xsi:nil="true"/>
    <IsSystemFile xmlns="4B24EFB9-2E5D-4A5E-A79F-AB296D269CDD">false</IsSystemFile>
    <IsLocalizable xmlns="4B24EFB9-2E5D-4A5E-A79F-AB296D269CDD">true</IsLocalizable>
  </documentManagement>
</p:properties>
</file>

<file path=customXml/item4.xml><?xml version="1.0" encoding="utf-8"?>
<?mso-contentType ?>
<p:Policy xmlns:p="office.server.policy" id="" local="true">
  <p:Name>Document</p:Name>
  <p:Description>Remove old serialization packages after 3 months</p:Description>
  <p:Statement/>
  <p:PolicyItems>
    <p:PolicyItem featureId="Microsoft.Office.RecordsManagement.PolicyFeatures.Expiration">
      <p:Name>Expiration</p:Name>
      <p:Description>Automatic scheduling of content for processing, and expiry of content that has reached its due date.</p:Description>
      <p:CustomData>
        <data>
          <formula id="Microsoft.Office.RecordsManagement.PolicyFeatures.Expiration.Formula.BuiltIn">
            <number>3</number>
            <property>Modified</property>
            <period>months</period>
          </formula>
          <action type="action" id="Microsoft.Office.RecordsManagement.PolicyFeatures.Expiration.Action.MoveToRecycleBin"/>
        </data>
      </p:CustomData>
    </p:PolicyItem>
  </p:PolicyItems>
</p:Policy>
</file>

<file path=customXml/itemProps1.xml><?xml version="1.0" encoding="utf-8"?>
<ds:datastoreItem xmlns:ds="http://schemas.openxmlformats.org/officeDocument/2006/customXml" ds:itemID="{822BA663-707B-48F1-914A-DF204D1B0139}"/>
</file>

<file path=customXml/itemProps2.xml><?xml version="1.0" encoding="utf-8"?>
<ds:datastoreItem xmlns:ds="http://schemas.openxmlformats.org/officeDocument/2006/customXml" ds:itemID="{533DDBF1-EECA-4CDF-AB08-49735876E004}"/>
</file>

<file path=customXml/itemProps3.xml><?xml version="1.0" encoding="utf-8"?>
<ds:datastoreItem xmlns:ds="http://schemas.openxmlformats.org/officeDocument/2006/customXml" ds:itemID="{A492DC57-DF25-4B23-9796-CC5FF08B38E1}"/>
</file>

<file path=customXml/itemProps4.xml><?xml version="1.0" encoding="utf-8"?>
<ds:datastoreItem xmlns:ds="http://schemas.openxmlformats.org/officeDocument/2006/customXml" ds:itemID="{4CAC043F-6FFD-484D-B7A8-C3A0C1B68C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Agenda</vt:lpstr>
      <vt:lpstr>Quarterly Overview</vt:lpstr>
      <vt:lpstr>Financial Summary – FY12 Q1</vt:lpstr>
      <vt:lpstr>Windows &amp; Windows Live Division</vt:lpstr>
      <vt:lpstr>Windows OEM Revenue Bridge</vt:lpstr>
      <vt:lpstr>Microsoft Business Division</vt:lpstr>
      <vt:lpstr>Server &amp; Tools</vt:lpstr>
      <vt:lpstr>Online Services Division</vt:lpstr>
      <vt:lpstr>Entertainment &amp; Devices Division</vt:lpstr>
      <vt:lpstr>Skype Acquisition </vt:lpstr>
      <vt:lpstr>Outlook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Davis</dc:creator>
  <cp:lastModifiedBy>Daniel Davis</cp:lastModifiedBy>
  <cp:revision>1</cp:revision>
  <dcterms:created xsi:type="dcterms:W3CDTF">2011-10-19T23:07:23Z</dcterms:created>
  <dcterms:modified xsi:type="dcterms:W3CDTF">2011-10-19T23:07:25Z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0x0101004EEB5A68CE6442648224A0682BF61800004B9775297EFBF642A4F1523B0C630918</vt:lpwstr>
  </property>
  <property fmtid="{D5CDD505-2E9C-101B-9397-08002B2CF9AE}" pid="3" name="_dlc_policyId">
    <vt:lpwstr/>
  </property>
  <property fmtid="{D5CDD505-2E9C-101B-9397-08002B2CF9AE}" pid="4" name="ItemRetentionFormula">
    <vt:lpwstr>&lt;formula id="Microsoft.Office.RecordsManagement.PolicyFeatures.Expiration.Formula.BuiltIn"&gt;&lt;number&gt;3&lt;/number&gt;&lt;property&gt;Modified&lt;/property&gt;&lt;period&gt;months&lt;/period&gt;&lt;/formula&gt;</vt:lpwstr>
  </property>
</Properties>
</file>