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37D8-4E16-4555-BC42-1AF4E1F5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6230B9-C17A-45DA-BFA7-61739355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82A7-9E10-47EF-B9EB-D15E1506BC25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45B9B-ED17-4D1A-A70B-D1D8E21D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81AE7-679E-49F6-B647-1F47A3AE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9DD6-EC09-4561-A4BE-752E2EA1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4DF93-5045-4097-94AA-3245A07ED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65ECA-28C7-4CEA-A85F-85CB06D87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133C6-0202-493D-A7FA-AD807D00D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82A7-9E10-47EF-B9EB-D15E1506BC25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5A785-FE45-4658-BA55-DFE1432E0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67BA-828F-4A6C-A30D-AAAD73FBF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E9DD6-EC09-4561-A4BE-752E2EA1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6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1BB47C-E643-43B8-B5ED-576BA5A9FE9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8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8AD284-2083-46F9-8828-42BF67E53C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0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1BF83E-26DF-418A-9442-92B8BCDC58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0668A3-4BDF-412D-899C-6082AD16EF6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4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92FE7C-9053-42E3-ACF8-4A1835C8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4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F75464-BC95-473C-B395-26835A826B1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8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08AF55-2A04-43FA-BAD1-D50B1A1F0F8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5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B9C206-FA36-4BF9-9557-F5414C1D8D6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2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3E0DAE-2694-4360-8E64-C4CD492448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2019-09-16T19:23:46Z</dcterms:created>
  <dcterms:modified xsi:type="dcterms:W3CDTF">2019-09-16T19:24:14Z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denniem@microsoft.com</vt:lpwstr>
  </property>
  <property fmtid="{D5CDD505-2E9C-101B-9397-08002B2CF9AE}" pid="5" name="MSIP_Label_f42aa342-8706-4288-bd11-ebb85995028c_SetDate">
    <vt:lpwstr>2019-09-16T19:24:14.5010579Z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57d16f56-6559-49dd-83a6-5656058894e7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