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12436475" cy="6994525"/>
  <p:notesSz cx="7010400" cy="9296400"/>
  <p:defaultTextStyle>
    <a:defPPr>
      <a:defRPr lang="en-US"/>
    </a:defPPr>
    <a:lvl1pPr marL="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1pPr>
    <a:lvl2pPr marL="46634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2pPr>
    <a:lvl3pPr marL="93268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3pPr>
    <a:lvl4pPr marL="139903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4pPr>
    <a:lvl5pPr marL="1865376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5pPr>
    <a:lvl6pPr marL="2331720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6pPr>
    <a:lvl7pPr marL="2798064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7pPr>
    <a:lvl8pPr marL="3264408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8pPr>
    <a:lvl9pPr marL="3730752" algn="l" defTabSz="932688" rtl="0" eaLnBrk="1" latinLnBrk="0" hangingPunct="1">
      <a:defRPr sz="1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63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0B59-636A-432E-8AC5-7F9B387E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508650-B8EE-4710-A1DA-110E3621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D594-92B8-4652-8EEE-4E1D31B43F9C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F3BCB1-CD63-4DE5-99A4-DDEE7FD6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83197-AEBF-41E7-A41B-498B511A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759-92F2-4444-8F53-9606FED95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6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BC4974-8F31-4E89-A10B-259819D4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008" y="372394"/>
            <a:ext cx="10726460" cy="1351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1CF34-C84E-456A-9F22-4EA20DDF8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008" y="1861968"/>
            <a:ext cx="10726460" cy="4437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B5D2F-95D8-41D2-9289-BF54F9FE0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5008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9D594-92B8-4652-8EEE-4E1D31B43F9C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320E0-5CD4-425E-BB61-6128E58C2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9583" y="6482889"/>
            <a:ext cx="4197310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8E4DD-7969-4277-855E-43B940055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83260" y="6482889"/>
            <a:ext cx="2798207" cy="37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D759-92F2-4444-8F53-9606FED95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0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32597" rtl="0" eaLnBrk="1" latinLnBrk="0" hangingPunct="1">
        <a:lnSpc>
          <a:spcPct val="90000"/>
        </a:lnSpc>
        <a:spcBef>
          <a:spcPct val="0"/>
        </a:spcBef>
        <a:buNone/>
        <a:defRPr sz="44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149" indent="-233149" algn="l" defTabSz="932597" rtl="0" eaLnBrk="1" latinLnBrk="0" hangingPunct="1">
        <a:lnSpc>
          <a:spcPct val="90000"/>
        </a:lnSpc>
        <a:spcBef>
          <a:spcPts val="1020"/>
        </a:spcBef>
        <a:buFont typeface="Arial" panose="020B0604020202020204" pitchFamily="34" charset="0"/>
        <a:buChar char="•"/>
        <a:defRPr sz="2856" kern="1200">
          <a:solidFill>
            <a:schemeClr val="tx1"/>
          </a:solidFill>
          <a:latin typeface="+mn-lt"/>
          <a:ea typeface="+mn-ea"/>
          <a:cs typeface="+mn-cs"/>
        </a:defRPr>
      </a:lvl1pPr>
      <a:lvl2pPr marL="69944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65746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44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2098342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564641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3030939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497237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963535" indent="-233149" algn="l" defTabSz="932597" rtl="0" eaLnBrk="1" latinLnBrk="0" hangingPunct="1">
        <a:lnSpc>
          <a:spcPct val="90000"/>
        </a:lnSpc>
        <a:spcBef>
          <a:spcPts val="510"/>
        </a:spcBef>
        <a:buFont typeface="Arial" panose="020B0604020202020204" pitchFamily="34" charset="0"/>
        <a:buChar char="•"/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1pPr>
      <a:lvl2pPr marL="46629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2pPr>
      <a:lvl3pPr marL="932597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3pPr>
      <a:lvl4pPr marL="1398895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4pPr>
      <a:lvl5pPr marL="1865193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5pPr>
      <a:lvl6pPr marL="2331491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6pPr>
      <a:lvl7pPr marL="2797790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7pPr>
      <a:lvl8pPr marL="3264088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8pPr>
      <a:lvl9pPr marL="3730386" algn="l" defTabSz="932597" rtl="0" eaLnBrk="1" latinLnBrk="0" hangingPunct="1">
        <a:defRPr sz="1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A7EAD8-20D4-44D0-88CB-F97E1EBB4C0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0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FE9D35-CC27-4527-A627-230B8C234F1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7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FF323C-575B-433C-B051-740BD4AF0A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5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0D344E-5F54-45A7-A1E1-D6A24A9E88B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6475" cy="69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46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 Document Library" ma:contentTypeID="0x0101002DEF51921D697F4DB2B582A6545F0CB300157467099EEE14439DF31041C8403AA5" ma:contentTypeVersion="27" ma:contentTypeDescription="Document Library with additional metadata fields for Earning Release Process:  Deliverable Type, Milestone, ER Subject" ma:contentTypeScope="" ma:versionID="0007f770343f029e569f11f43bbd02cf">
  <xsd:schema xmlns:xsd="http://www.w3.org/2001/XMLSchema" xmlns:xs="http://www.w3.org/2001/XMLSchema" xmlns:p="http://schemas.microsoft.com/office/2006/metadata/properties" xmlns:ns2="27edee5f-94e3-4077-b4ce-20f56c0ba83d" xmlns:ns3="230e9df3-be65-4c73-a93b-d1236ebd677e" xmlns:ns4="42f0f21c-0011-4a9d-b9bf-16733a76ea82" targetNamespace="http://schemas.microsoft.com/office/2006/metadata/properties" ma:root="true" ma:fieldsID="1156de2d224556157da21f57c2488a42" ns2:_="" ns3:_="" ns4:_="">
    <xsd:import namespace="27edee5f-94e3-4077-b4ce-20f56c0ba83d"/>
    <xsd:import namespace="230e9df3-be65-4c73-a93b-d1236ebd677e"/>
    <xsd:import namespace="42f0f21c-0011-4a9d-b9bf-16733a76ea82"/>
    <xsd:element name="properties">
      <xsd:complexType>
        <xsd:sequence>
          <xsd:element name="documentManagement">
            <xsd:complexType>
              <xsd:all>
                <xsd:element ref="ns2:fe47e074c1434d4aadeadff4e1712687" minOccurs="0"/>
                <xsd:element ref="ns3:TaxCatchAll" minOccurs="0"/>
                <xsd:element ref="ns3:TaxCatchAllLabel" minOccurs="0"/>
                <xsd:element ref="ns2:n473b0e9bba1494e973f11b3aeff246c" minOccurs="0"/>
                <xsd:element ref="ns2:eff3ae4720aa4110b0794bc7b101c94d" minOccurs="0"/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dee5f-94e3-4077-b4ce-20f56c0ba83d" elementFormDefault="qualified">
    <xsd:import namespace="http://schemas.microsoft.com/office/2006/documentManagement/types"/>
    <xsd:import namespace="http://schemas.microsoft.com/office/infopath/2007/PartnerControls"/>
    <xsd:element name="fe47e074c1434d4aadeadff4e1712687" ma:index="2" nillable="true" ma:taxonomy="true" ma:internalName="fe47e074c1434d4aadeadff4e1712687" ma:taxonomyFieldName="Deliverable_x0020_Type" ma:displayName="Deliverable Type" ma:readOnly="false" ma:default="" ma:fieldId="{fe47e074-c143-4d4a-adea-dff4e1712687}" ma:sspId="e385fb40-52d4-4fae-9c5b-3e8ff8a5878e" ma:termSetId="adf44d6a-ca33-454c-903c-ccebb34e62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73b0e9bba1494e973f11b3aeff246c" ma:index="6" nillable="true" ma:taxonomy="true" ma:internalName="n473b0e9bba1494e973f11b3aeff246c" ma:taxonomyFieldName="Milestone" ma:displayName="Milestone" ma:readOnly="false" ma:default="" ma:fieldId="{7473b0e9-bba1-494e-973f-11b3aeff246c}" ma:sspId="e385fb40-52d4-4fae-9c5b-3e8ff8a5878e" ma:termSetId="ec41a49f-3450-4369-9127-62a38f9703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ff3ae4720aa4110b0794bc7b101c94d" ma:index="8" nillable="true" ma:taxonomy="true" ma:internalName="eff3ae4720aa4110b0794bc7b101c94d" ma:taxonomyFieldName="ER_x0020_Subject" ma:displayName="ER Subject" ma:readOnly="false" ma:default="" ma:fieldId="{eff3ae47-20aa-4110-b079-4bc7b101c94d}" ma:sspId="e385fb40-52d4-4fae-9c5b-3e8ff8a5878e" ma:termSetId="210bf72a-0ce2-4e1b-8aa6-2486fe9158b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c14a363f-cf4a-4e78-bcc5-f0c282f95d62}" ma:internalName="TaxCatchAll" ma:showField="CatchAllData" ma:web="27edee5f-94e3-4077-b4ce-20f56c0ba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c14a363f-cf4a-4e78-bcc5-f0c282f95d62}" ma:internalName="TaxCatchAllLabel" ma:readOnly="true" ma:showField="CatchAllDataLabel" ma:web="27edee5f-94e3-4077-b4ce-20f56c0ba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0f21c-0011-4a9d-b9bf-16733a76ea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473b0e9bba1494e973f11b3aeff246c xmlns="27edee5f-94e3-4077-b4ce-20f56c0ba83d">
      <Terms xmlns="http://schemas.microsoft.com/office/infopath/2007/PartnerControls"/>
    </n473b0e9bba1494e973f11b3aeff246c>
    <fe47e074c1434d4aadeadff4e1712687 xmlns="27edee5f-94e3-4077-b4ce-20f56c0ba83d">
      <Terms xmlns="http://schemas.microsoft.com/office/infopath/2007/PartnerControls"/>
    </fe47e074c1434d4aadeadff4e1712687>
    <TaxCatchAll xmlns="230e9df3-be65-4c73-a93b-d1236ebd677e"/>
    <eff3ae4720aa4110b0794bc7b101c94d xmlns="27edee5f-94e3-4077-b4ce-20f56c0ba83d">
      <Terms xmlns="http://schemas.microsoft.com/office/infopath/2007/PartnerControls"/>
    </eff3ae4720aa4110b0794bc7b101c94d>
    <_dlc_DocId xmlns="230e9df3-be65-4c73-a93b-d1236ebd677e">MSFIN-1633756859-12</_dlc_DocId>
    <_dlc_DocIdUrl xmlns="230e9df3-be65-4c73-a93b-d1236ebd677e">
      <Url>https://microsoft.sharepoint.com/teams/EarningsRelease/FY18Q3/_layouts/15/DocIdRedir.aspx?ID=MSFIN-1633756859-12</Url>
      <Description>MSFIN-1633756859-12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D828D9-DC65-4DB9-BC38-D521EF33268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4B6827B-7A04-4830-98DB-9A979CA6EA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edee5f-94e3-4077-b4ce-20f56c0ba83d"/>
    <ds:schemaRef ds:uri="230e9df3-be65-4c73-a93b-d1236ebd677e"/>
    <ds:schemaRef ds:uri="42f0f21c-0011-4a9d-b9bf-16733a76ea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E20CF4-CCD2-4F89-8A37-D3BD4744903D}">
  <ds:schemaRefs>
    <ds:schemaRef ds:uri="42f0f21c-0011-4a9d-b9bf-16733a76ea82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230e9df3-be65-4c73-a93b-d1236ebd677e"/>
    <ds:schemaRef ds:uri="27edee5f-94e3-4077-b4ce-20f56c0ba83d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FB15133-0FE6-4B06-8511-21B8FCB018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2018-04-26T00:34:36Z</dcterms:created>
  <dcterms:modified xsi:type="dcterms:W3CDTF">2018-04-26T01:12:09Z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jneilson@microsoft.com</vt:lpwstr>
  </property>
  <property fmtid="{D5CDD505-2E9C-101B-9397-08002B2CF9AE}" pid="5" name="MSIP_Label_f42aa342-8706-4288-bd11-ebb85995028c_SetDate">
    <vt:lpwstr>2018-04-26T00:35:08.8137602Z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0x0101002DEF51921D697F4DB2B582A6545F0CB300157467099EEE14439DF31041C8403AA5</vt:lpwstr>
  </property>
  <property fmtid="{D5CDD505-2E9C-101B-9397-08002B2CF9AE}" pid="11" name="_dlc_DocIdItemGuid">
    <vt:lpwstr>a7789eee-69a6-41bd-bc04-aa1374da0fdc</vt:lpwstr>
  </property>
  <property fmtid="{D5CDD505-2E9C-101B-9397-08002B2CF9AE}" pid="12" name="ER Subject">
    <vt:lpwstr/>
  </property>
  <property fmtid="{D5CDD505-2E9C-101B-9397-08002B2CF9AE}" pid="13" name="Milestone">
    <vt:lpwstr/>
  </property>
  <property fmtid="{D5CDD505-2E9C-101B-9397-08002B2CF9AE}" pid="14" name="Deliverable Type">
    <vt:lpwstr/>
  </property>
</Properties>
</file>