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A00DD-01F8-47DD-8491-E5A98AEE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DC168-E7E4-46C8-8A1F-211E394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1E6C-FBE0-43A5-9234-06916D4AAF1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2F28D-5DE0-4997-885B-537CDD2C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153D1-ABB8-44D0-B263-F142995E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1203-4C3D-4855-8918-5A624F8A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EC65E-004B-4948-A514-0F09598C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2B1C7-F49E-4E7F-A7CB-84430D925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4EA76-859D-4A5F-8827-7F2F96908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91E6C-FBE0-43A5-9234-06916D4AAF1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4ED1-B04F-4CF1-98DC-C94EA60E5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E8CBD-7936-4CF8-9260-2CBAA23AB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1203-4C3D-4855-8918-5A624F8A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2C9196-7CAE-495E-B82A-16251938BD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D68D86-1277-4A6E-8C7F-4B5F62DAE91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5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76F66D-7C23-41E5-87EF-A69EB8EDF1A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6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F704C1-EEDD-4926-9E75-90EBAACE24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8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2A21A9-68A0-4A37-A6A7-4C1BB709A7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0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473b0e9bba1494e973f11b3aeff246c xmlns="27edee5f-94e3-4077-b4ce-20f56c0ba83d">
      <Terms xmlns="http://schemas.microsoft.com/office/infopath/2007/PartnerControls"/>
    </n473b0e9bba1494e973f11b3aeff246c>
    <fe47e074c1434d4aadeadff4e1712687 xmlns="27edee5f-94e3-4077-b4ce-20f56c0ba83d">
      <Terms xmlns="http://schemas.microsoft.com/office/infopath/2007/PartnerControls"/>
    </fe47e074c1434d4aadeadff4e1712687>
    <TaxCatchAll xmlns="230e9df3-be65-4c73-a93b-d1236ebd677e"/>
    <eff3ae4720aa4110b0794bc7b101c94d xmlns="27edee5f-94e3-4077-b4ce-20f56c0ba83d">
      <Terms xmlns="http://schemas.microsoft.com/office/infopath/2007/PartnerControls"/>
    </eff3ae4720aa4110b0794bc7b101c94d>
    <_dlc_DocId xmlns="230e9df3-be65-4c73-a93b-d1236ebd677e">MSFIN-1549902255-12</_dlc_DocId>
    <_dlc_DocIdUrl xmlns="230e9df3-be65-4c73-a93b-d1236ebd677e">
      <Url>https://microsoft.sharepoint.com/teams/EarningsRelease/FY18Q4/_layouts/15/DocIdRedir.aspx?ID=MSFIN-1549902255-12</Url>
      <Description>MSFIN-1549902255-12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2DEF51921D697F4DB2B582A6545F0CB30008AF194F9112144BBF7E9CC8E55D72E9" ma:contentTypeVersion="34" ma:contentTypeDescription="Document Library with additional metadata fields for Earning Release Process:  Deliverable Type, Milestone, ER Subject" ma:contentTypeScope="" ma:versionID="80a5e799afb8bcd891d6395d3d578525">
  <xsd:schema xmlns:xsd="http://www.w3.org/2001/XMLSchema" xmlns:xs="http://www.w3.org/2001/XMLSchema" xmlns:p="http://schemas.microsoft.com/office/2006/metadata/properties" xmlns:ns2="27edee5f-94e3-4077-b4ce-20f56c0ba83d" xmlns:ns3="230e9df3-be65-4c73-a93b-d1236ebd677e" xmlns:ns4="addeea1f-0f36-4eb6-b4ef-4183a1223858" targetNamespace="http://schemas.microsoft.com/office/2006/metadata/properties" ma:root="true" ma:fieldsID="b95f0a48f037a9e02d84c1835682a4e5" ns2:_="" ns3:_="" ns4:_="">
    <xsd:import namespace="27edee5f-94e3-4077-b4ce-20f56c0ba83d"/>
    <xsd:import namespace="230e9df3-be65-4c73-a93b-d1236ebd677e"/>
    <xsd:import namespace="addeea1f-0f36-4eb6-b4ef-4183a1223858"/>
    <xsd:element name="properties">
      <xsd:complexType>
        <xsd:sequence>
          <xsd:element name="documentManagement">
            <xsd:complexType>
              <xsd:all>
                <xsd:element ref="ns2:fe47e074c1434d4aadeadff4e1712687" minOccurs="0"/>
                <xsd:element ref="ns3:TaxCatchAll" minOccurs="0"/>
                <xsd:element ref="ns3:TaxCatchAllLabel" minOccurs="0"/>
                <xsd:element ref="ns2:n473b0e9bba1494e973f11b3aeff246c" minOccurs="0"/>
                <xsd:element ref="ns2:eff3ae4720aa4110b0794bc7b101c94d" minOccurs="0"/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dee5f-94e3-4077-b4ce-20f56c0ba83d" elementFormDefault="qualified">
    <xsd:import namespace="http://schemas.microsoft.com/office/2006/documentManagement/types"/>
    <xsd:import namespace="http://schemas.microsoft.com/office/infopath/2007/PartnerControls"/>
    <xsd:element name="fe47e074c1434d4aadeadff4e1712687" ma:index="2" nillable="true" ma:taxonomy="true" ma:internalName="fe47e074c1434d4aadeadff4e1712687" ma:taxonomyFieldName="Deliverable_x0020_Type" ma:displayName="Deliverable Type" ma:readOnly="false" ma:default="" ma:fieldId="{fe47e074-c143-4d4a-adea-dff4e1712687}" ma:sspId="e385fb40-52d4-4fae-9c5b-3e8ff8a5878e" ma:termSetId="adf44d6a-ca33-454c-903c-ccebb34e62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73b0e9bba1494e973f11b3aeff246c" ma:index="6" nillable="true" ma:taxonomy="true" ma:internalName="n473b0e9bba1494e973f11b3aeff246c" ma:taxonomyFieldName="Milestone" ma:displayName="Milestone" ma:readOnly="false" ma:default="" ma:fieldId="{7473b0e9-bba1-494e-973f-11b3aeff246c}" ma:sspId="e385fb40-52d4-4fae-9c5b-3e8ff8a5878e" ma:termSetId="ec41a49f-3450-4369-9127-62a38f9703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f3ae4720aa4110b0794bc7b101c94d" ma:index="8" nillable="true" ma:taxonomy="true" ma:internalName="eff3ae4720aa4110b0794bc7b101c94d" ma:taxonomyFieldName="ER_x0020_Subject" ma:displayName="ER Subject" ma:readOnly="false" ma:default="" ma:fieldId="{eff3ae47-20aa-4110-b079-4bc7b101c94d}" ma:sspId="e385fb40-52d4-4fae-9c5b-3e8ff8a5878e" ma:termSetId="210bf72a-0ce2-4e1b-8aa6-2486fe9158b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c14a363f-cf4a-4e78-bcc5-f0c282f95d62}" ma:internalName="TaxCatchAll" ma:showField="CatchAllData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c14a363f-cf4a-4e78-bcc5-f0c282f95d62}" ma:internalName="TaxCatchAllLabel" ma:readOnly="true" ma:showField="CatchAllDataLabel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eea1f-0f36-4eb6-b4ef-4183a1223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6EA18B-1EAF-46E7-A758-6140BA81173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addeea1f-0f36-4eb6-b4ef-4183a1223858"/>
    <ds:schemaRef ds:uri="230e9df3-be65-4c73-a93b-d1236ebd677e"/>
    <ds:schemaRef ds:uri="27edee5f-94e3-4077-b4ce-20f56c0ba83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92F7C1-CFA1-4198-BC82-8F5A980F22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97D1E3-645C-45B8-9D49-6C84E01DFA4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8C576C0-C111-49D1-A751-CFA27513B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dee5f-94e3-4077-b4ce-20f56c0ba83d"/>
    <ds:schemaRef ds:uri="230e9df3-be65-4c73-a93b-d1236ebd677e"/>
    <ds:schemaRef ds:uri="addeea1f-0f36-4eb6-b4ef-4183a1223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2018-07-19T16:56:45Z</dcterms:created>
  <dcterms:modified xsi:type="dcterms:W3CDTF">2018-07-19T17:06:19Z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jneilson@microsoft.com</vt:lpwstr>
  </property>
  <property fmtid="{D5CDD505-2E9C-101B-9397-08002B2CF9AE}" pid="5" name="MSIP_Label_f42aa342-8706-4288-bd11-ebb85995028c_SetDate">
    <vt:lpwstr>2018-07-19T16:57:04.0384742Z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0x0101002DEF51921D697F4DB2B582A6545F0CB30008AF194F9112144BBF7E9CC8E55D72E9</vt:lpwstr>
  </property>
  <property fmtid="{D5CDD505-2E9C-101B-9397-08002B2CF9AE}" pid="11" name="_dlc_DocIdItemGuid">
    <vt:lpwstr>87dee60b-2124-4613-abeb-25274b5a6696</vt:lpwstr>
  </property>
  <property fmtid="{D5CDD505-2E9C-101B-9397-08002B2CF9AE}" pid="12" name="ER Subject">
    <vt:lpwstr/>
  </property>
  <property fmtid="{D5CDD505-2E9C-101B-9397-08002B2CF9AE}" pid="13" name="Milestone">
    <vt:lpwstr/>
  </property>
  <property fmtid="{D5CDD505-2E9C-101B-9397-08002B2CF9AE}" pid="14" name="Deliverable Type">
    <vt:lpwstr/>
  </property>
</Properties>
</file>