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5"/>
  </p:sldMasterIdLst>
  <p:sldIdLst>
    <p:sldId id="256" r:id="rId6"/>
    <p:sldId id="257" r:id="rId7"/>
    <p:sldId id="258" r:id="rId8"/>
    <p:sldId id="259" r:id="rId9"/>
  </p:sldIdLst>
  <p:sldSz cx="12436475" cy="6994525"/>
  <p:notesSz cx="7010400" cy="9296400"/>
  <p:defaultTextStyle>
    <a:defPPr>
      <a:defRPr lang="en-US"/>
    </a:defPPr>
    <a:lvl1pPr marL="0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1pPr>
    <a:lvl2pPr marL="466344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2pPr>
    <a:lvl3pPr marL="932688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3pPr>
    <a:lvl4pPr marL="1399032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4pPr>
    <a:lvl5pPr marL="1865376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5pPr>
    <a:lvl6pPr marL="2331720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6pPr>
    <a:lvl7pPr marL="2798064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7pPr>
    <a:lvl8pPr marL="3264408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8pPr>
    <a:lvl9pPr marL="3730752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66" y="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0EDB1-0C05-4E8B-93F8-373CC12EF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A427BC-3D2C-4A5D-A998-9075E71C5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F322-E332-43C4-B066-D1FB39BC3B4B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1D9720-EE5C-419D-B20B-FC23F1623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7D1C8-9F5F-4DE9-B914-3F8D06DEE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4B22-8AE3-4A97-BC82-768F5A148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4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330D4D-E32A-48C2-8FB2-B5C637B79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008" y="372394"/>
            <a:ext cx="10726460" cy="1351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867464-252D-492B-AB1C-AA047AF79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5008" y="1861968"/>
            <a:ext cx="10726460" cy="4437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99A48-99BA-4850-AEFB-DFB6AC9D5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5008" y="6482889"/>
            <a:ext cx="2798207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0F322-E332-43C4-B066-D1FB39BC3B4B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F44CB-F970-46EE-B406-B715B6C8ED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19583" y="6482889"/>
            <a:ext cx="4197310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4FA09-11BA-4C2A-BFBD-5ED4F082D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83260" y="6482889"/>
            <a:ext cx="2798207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24B22-8AE3-4A97-BC82-768F5A148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4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32597" rtl="0" eaLnBrk="1" latinLnBrk="0" hangingPunct="1">
        <a:lnSpc>
          <a:spcPct val="90000"/>
        </a:lnSpc>
        <a:spcBef>
          <a:spcPct val="0"/>
        </a:spcBef>
        <a:buNone/>
        <a:defRPr sz="44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3149" indent="-233149" algn="l" defTabSz="932597" rtl="0" eaLnBrk="1" latinLnBrk="0" hangingPunct="1">
        <a:lnSpc>
          <a:spcPct val="90000"/>
        </a:lnSpc>
        <a:spcBef>
          <a:spcPts val="1020"/>
        </a:spcBef>
        <a:buFont typeface="Arial" panose="020B0604020202020204" pitchFamily="34" charset="0"/>
        <a:buChar char="•"/>
        <a:defRPr sz="2856" kern="1200">
          <a:solidFill>
            <a:schemeClr val="tx1"/>
          </a:solidFill>
          <a:latin typeface="+mn-lt"/>
          <a:ea typeface="+mn-ea"/>
          <a:cs typeface="+mn-cs"/>
        </a:defRPr>
      </a:lvl1pPr>
      <a:lvl2pPr marL="699447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2448" kern="1200">
          <a:solidFill>
            <a:schemeClr val="tx1"/>
          </a:solidFill>
          <a:latin typeface="+mn-lt"/>
          <a:ea typeface="+mn-ea"/>
          <a:cs typeface="+mn-cs"/>
        </a:defRPr>
      </a:lvl2pPr>
      <a:lvl3pPr marL="1165746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632044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4pPr>
      <a:lvl5pPr marL="2098342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5pPr>
      <a:lvl6pPr marL="2564641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3030939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497237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963535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1pPr>
      <a:lvl2pPr marL="466298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2pPr>
      <a:lvl3pPr marL="932597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3pPr>
      <a:lvl4pPr marL="1398895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4pPr>
      <a:lvl5pPr marL="1865193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5pPr>
      <a:lvl6pPr marL="2331491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2797790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264088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730386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6AE6DA7-633D-4321-9E19-1A8FEDD330C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1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482BBC-BF50-481E-93A7-154FE314FDB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3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9F206C-A44C-4033-8421-B16CFC47C00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34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3E2FF70-6B73-4B62-8669-A980A96F8BA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623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 Document Library" ma:contentTypeID="0x010100F9DCA484A3C78246AE023B1B6A1FA381008C149A03C184C64E80EC18F088984E69" ma:contentTypeVersion="22" ma:contentTypeDescription="Document Library with additional metadata fields for Earning Release Process:  Deliverable Type, Milestone, ER Subject" ma:contentTypeScope="" ma:versionID="47f70bab6114eaebf10224bf62bc0698">
  <xsd:schema xmlns:xsd="http://www.w3.org/2001/XMLSchema" xmlns:xs="http://www.w3.org/2001/XMLSchema" xmlns:p="http://schemas.microsoft.com/office/2006/metadata/properties" xmlns:ns3="230e9df3-be65-4c73-a93b-d1236ebd677e" xmlns:ns4="8814160a-c532-4d90-9a3b-0b33ec86359c" targetNamespace="http://schemas.microsoft.com/office/2006/metadata/properties" ma:root="true" ma:fieldsID="0bd3c9355d103a39fffbea543f393551" ns3:_="" ns4:_="">
    <xsd:import namespace="230e9df3-be65-4c73-a93b-d1236ebd677e"/>
    <xsd:import namespace="8814160a-c532-4d90-9a3b-0b33ec86359c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4:k606f3bf666947c6a4f1898169ba22f2" minOccurs="0"/>
                <xsd:element ref="ns4:hf4fcd1a36d349cc80e08561c2a2f7e4" minOccurs="0"/>
                <xsd:element ref="ns4:e8fc39cd1a8c45cfb5a8ce5798ed3d2a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_dlc_DocId" ma:index="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4160a-c532-4d90-9a3b-0b33ec86359c" elementFormDefault="qualified">
    <xsd:import namespace="http://schemas.microsoft.com/office/2006/documentManagement/types"/>
    <xsd:import namespace="http://schemas.microsoft.com/office/infopath/2007/PartnerControls"/>
    <xsd:element name="k606f3bf666947c6a4f1898169ba22f2" ma:index="8" nillable="true" ma:taxonomy="true" ma:internalName="k606f3bf666947c6a4f1898169ba22f2" ma:taxonomyFieldName="Deliverable_x0020_Type" ma:displayName="Deliverable Type" ma:readOnly="false" ma:default="" ma:fieldId="{4606f3bf-6669-47c6-a4f1-898169ba22f2}" ma:sspId="e385fb40-52d4-4fae-9c5b-3e8ff8a5878e" ma:termSetId="524642e2-c492-4981-b7fc-6754e44a84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f4fcd1a36d349cc80e08561c2a2f7e4" ma:index="9" nillable="true" ma:taxonomy="true" ma:internalName="hf4fcd1a36d349cc80e08561c2a2f7e4" ma:taxonomyFieldName="Milestone" ma:displayName="Milestone" ma:readOnly="false" ma:default="" ma:fieldId="{1f4fcd1a-36d3-49cc-80e0-8561c2a2f7e4}" ma:sspId="e385fb40-52d4-4fae-9c5b-3e8ff8a5878e" ma:termSetId="3c0486b2-1d38-4e9c-9ff7-ed9e068c8a7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8fc39cd1a8c45cfb5a8ce5798ed3d2a" ma:index="10" nillable="true" ma:taxonomy="true" ma:internalName="e8fc39cd1a8c45cfb5a8ce5798ed3d2a" ma:taxonomyFieldName="ER_x0020_Subject" ma:displayName="ER Subject" ma:readOnly="false" ma:default="" ma:fieldId="{e8fc39cd-1a8c-45cf-b5a8-ce5798ed3d2a}" ma:sspId="e385fb40-52d4-4fae-9c5b-3e8ff8a5878e" ma:termSetId="a34cad8d-114c-4c96-822a-681b4d371ff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606f3bf666947c6a4f1898169ba22f2 xmlns="8814160a-c532-4d90-9a3b-0b33ec86359c">
      <Terms xmlns="http://schemas.microsoft.com/office/infopath/2007/PartnerControls"/>
    </k606f3bf666947c6a4f1898169ba22f2>
    <hf4fcd1a36d349cc80e08561c2a2f7e4 xmlns="8814160a-c532-4d90-9a3b-0b33ec86359c">
      <Terms xmlns="http://schemas.microsoft.com/office/infopath/2007/PartnerControls"/>
    </hf4fcd1a36d349cc80e08561c2a2f7e4>
    <e8fc39cd1a8c45cfb5a8ce5798ed3d2a xmlns="8814160a-c532-4d90-9a3b-0b33ec86359c">
      <Terms xmlns="http://schemas.microsoft.com/office/infopath/2007/PartnerControls"/>
    </e8fc39cd1a8c45cfb5a8ce5798ed3d2a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FAA825-BC2C-4C73-9667-1A00F579AE5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010EC6A-BF28-460F-963A-2857B73D00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0e9df3-be65-4c73-a93b-d1236ebd677e"/>
    <ds:schemaRef ds:uri="8814160a-c532-4d90-9a3b-0b33ec8635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87A8DB-4328-43DE-BB4A-09636D6342E9}">
  <ds:schemaRefs>
    <ds:schemaRef ds:uri="8814160a-c532-4d90-9a3b-0b33ec86359c"/>
    <ds:schemaRef ds:uri="http://purl.org/dc/terms/"/>
    <ds:schemaRef ds:uri="http://schemas.microsoft.com/office/2006/metadata/properties"/>
    <ds:schemaRef ds:uri="http://schemas.microsoft.com/office/2006/documentManagement/types"/>
    <ds:schemaRef ds:uri="230e9df3-be65-4c73-a93b-d1236ebd677e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FA35E4B9-4C3A-4F76-9EA2-A5672F7CA5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2019-04-22T18:03:05Z</dcterms:created>
  <dcterms:modified xsi:type="dcterms:W3CDTF">2019-04-23T19:26:10Z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ejones@microsoft.com</vt:lpwstr>
  </property>
  <property fmtid="{D5CDD505-2E9C-101B-9397-08002B2CF9AE}" pid="5" name="MSIP_Label_f42aa342-8706-4288-bd11-ebb85995028c_SetDate">
    <vt:lpwstr>2019-04-22T18:03:50.2666327Z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9d995a7e-be1b-487b-a8a9-7048f9ca2d33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0x010100F9DCA484A3C78246AE023B1B6A1FA381008C149A03C184C64E80EC18F088984E69</vt:lpwstr>
  </property>
</Properties>
</file>