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84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2460-AD17-49CF-9594-07B40E2D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95DDE-B565-4A2D-869A-4E37F0C9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A9F-9705-4BA8-92F4-97ECDEA24998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CDC82-883C-44C8-857E-6259585D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93778-6C29-401B-989D-BCB5146B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94A0-29D8-48A0-B720-39A8996F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7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30AF76-B27F-4F46-A7DA-8ECBBF57B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856F7-C966-49C5-A121-256D14EF1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A6E2E-9B83-4A24-BBA8-FE1646C6E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8A9F-9705-4BA8-92F4-97ECDEA24998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23A3-D644-4CE7-AEF2-97583EE42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697B-382D-44D4-A94A-EEF481BB6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94A0-29D8-48A0-B720-39A8996F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3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7013CE-D5FC-4954-9519-C9CC63502D8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2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F66E57-18F0-45C8-BB93-10DDAE5658C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B72B80-5759-4CD1-86CF-69AC63F02C3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5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B2C5B9-2CFD-4B23-A4EF-F03AA22CFBA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4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 Document Library" ma:contentTypeID="0x010100830DCA10F2FBA946926396D2B42873AA005524B2B711452D4087A8BB88598D5570" ma:contentTypeVersion="23" ma:contentTypeDescription="Document Library with additional metadata fields for Earning Release Process:  Deliverable Type, Milestone, ER Subject" ma:contentTypeScope="" ma:versionID="f30d94c7ad349ed3b30a606f24cc62e0">
  <xsd:schema xmlns:xsd="http://www.w3.org/2001/XMLSchema" xmlns:xs="http://www.w3.org/2001/XMLSchema" xmlns:p="http://schemas.microsoft.com/office/2006/metadata/properties" xmlns:ns3="230e9df3-be65-4c73-a93b-d1236ebd677e" xmlns:ns4="44f1aed0-70d6-405d-8436-7736201e702d" targetNamespace="http://schemas.microsoft.com/office/2006/metadata/properties" ma:root="true" ma:fieldsID="d6d9407a79a71c1cb8b9e9f4830020be" ns3:_="" ns4:_="">
    <xsd:import namespace="230e9df3-be65-4c73-a93b-d1236ebd677e"/>
    <xsd:import namespace="44f1aed0-70d6-405d-8436-7736201e702d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oe16ebb091d8443c82040a83fa09d8d4" minOccurs="0"/>
                <xsd:element ref="ns3:TaxCatchAll" minOccurs="0"/>
                <xsd:element ref="ns4:bf7cadaaa3be4d9687f9af7ee18b4d84" minOccurs="0"/>
                <xsd:element ref="ns4:ddd1f29e93bf4ec8a47918c200eb9a17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9" nillable="true" ma:displayName="Taxonomy Catch All Column" ma:hidden="true" ma:list="{72393545-e9d6-431a-aca4-641479b1910b}" ma:internalName="TaxCatchAll" ma:showField="CatchAllData" ma:web="3073b2d6-d8d3-4135-aea4-22c9aff9de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1aed0-70d6-405d-8436-7736201e702d" elementFormDefault="qualified">
    <xsd:import namespace="http://schemas.microsoft.com/office/2006/documentManagement/types"/>
    <xsd:import namespace="http://schemas.microsoft.com/office/infopath/2007/PartnerControls"/>
    <xsd:element name="oe16ebb091d8443c82040a83fa09d8d4" ma:index="8" nillable="true" ma:taxonomy="true" ma:internalName="oe16ebb091d8443c82040a83fa09d8d4" ma:taxonomyFieldName="Deliverable_x0020_Type" ma:displayName="Deliverable Type" ma:readOnly="false" ma:default="" ma:fieldId="{8e16ebb0-91d8-443c-8204-0a83fa09d8d4}" ma:sspId="e385fb40-52d4-4fae-9c5b-3e8ff8a5878e" ma:termSetId="524642e2-c492-4981-b7fc-6754e44a84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7cadaaa3be4d9687f9af7ee18b4d84" ma:index="10" nillable="true" ma:taxonomy="true" ma:internalName="bf7cadaaa3be4d9687f9af7ee18b4d84" ma:taxonomyFieldName="Milestone" ma:displayName="Milestone" ma:readOnly="false" ma:default="" ma:fieldId="{bf7cadaa-a3be-4d96-87f9-af7ee18b4d84}" ma:sspId="e385fb40-52d4-4fae-9c5b-3e8ff8a5878e" ma:termSetId="3c0486b2-1d38-4e9c-9ff7-ed9e068c8a7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dd1f29e93bf4ec8a47918c200eb9a17" ma:index="11" nillable="true" ma:taxonomy="true" ma:internalName="ddd1f29e93bf4ec8a47918c200eb9a17" ma:taxonomyFieldName="ER_x0020_Subject" ma:displayName="ER Subject" ma:readOnly="false" ma:default="" ma:fieldId="{ddd1f29e-93bf-4ec8-a479-18c200eb9a17}" ma:sspId="e385fb40-52d4-4fae-9c5b-3e8ff8a5878e" ma:termSetId="a34cad8d-114c-4c96-822a-681b4d371f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f7cadaaa3be4d9687f9af7ee18b4d84 xmlns="44f1aed0-70d6-405d-8436-7736201e702d">
      <Terms xmlns="http://schemas.microsoft.com/office/infopath/2007/PartnerControls"/>
    </bf7cadaaa3be4d9687f9af7ee18b4d84>
    <ddd1f29e93bf4ec8a47918c200eb9a17 xmlns="44f1aed0-70d6-405d-8436-7736201e702d">
      <Terms xmlns="http://schemas.microsoft.com/office/infopath/2007/PartnerControls"/>
    </ddd1f29e93bf4ec8a47918c200eb9a17>
    <oe16ebb091d8443c82040a83fa09d8d4 xmlns="44f1aed0-70d6-405d-8436-7736201e702d">
      <Terms xmlns="http://schemas.microsoft.com/office/infopath/2007/PartnerControls"/>
    </oe16ebb091d8443c82040a83fa09d8d4>
    <TaxCatchAll xmlns="230e9df3-be65-4c73-a93b-d1236ebd677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FADEB6-3924-4563-950B-3C1B723CB62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9B9DC4-F758-4BAA-8F01-31AFE4AB0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e9df3-be65-4c73-a93b-d1236ebd677e"/>
    <ds:schemaRef ds:uri="44f1aed0-70d6-405d-8436-7736201e7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0988CE-48A1-42D2-989F-74F26FA0DC77}">
  <ds:schemaRefs>
    <ds:schemaRef ds:uri="http://purl.org/dc/elements/1.1/"/>
    <ds:schemaRef ds:uri="http://schemas.microsoft.com/office/2006/metadata/properties"/>
    <ds:schemaRef ds:uri="44f1aed0-70d6-405d-8436-7736201e702d"/>
    <ds:schemaRef ds:uri="230e9df3-be65-4c73-a93b-d1236ebd677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8B5C449-DF2F-416D-AFCB-9C8C57EEF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2019-07-15T22:49:50Z</dcterms:created>
  <dcterms:modified xsi:type="dcterms:W3CDTF">2019-07-17T23:17:10Z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ejones@microsoft.com</vt:lpwstr>
  </property>
  <property fmtid="{D5CDD505-2E9C-101B-9397-08002B2CF9AE}" pid="5" name="MSIP_Label_f42aa342-8706-4288-bd11-ebb85995028c_SetDate">
    <vt:lpwstr>2019-07-15T22:50:14.6267019Z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c3891048-abe7-4298-9483-2aeb8042baee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0x010100830DCA10F2FBA946926396D2B42873AA005524B2B711452D4087A8BB88598D5570</vt:lpwstr>
  </property>
</Properties>
</file>