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436475" cy="6994525"/>
  <p:notesSz cx="7010400" cy="9296400"/>
  <p:defaultTextStyle>
    <a:defPPr>
      <a:defRPr lang="en-US"/>
    </a:defPPr>
    <a:lvl1pPr marL="0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1pPr>
    <a:lvl2pPr marL="466344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2pPr>
    <a:lvl3pPr marL="932688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3pPr>
    <a:lvl4pPr marL="1399032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4pPr>
    <a:lvl5pPr marL="1865376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5pPr>
    <a:lvl6pPr marL="2331720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6pPr>
    <a:lvl7pPr marL="2798064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7pPr>
    <a:lvl8pPr marL="3264408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8pPr>
    <a:lvl9pPr marL="3730752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A7F355-3E3B-43AF-ABA9-D823DD0E7D52}" v="6" dt="2021-04-27T05:04:55.9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14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9EB56-1244-4BED-A575-4F0A3E536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0CD7F9-A0D2-42FF-9FB1-850DF8785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F2BF-2B27-4D90-958D-4B2521F3F2E6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647C07-483E-4F12-BCFA-CD6BB002F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05DC08-94E7-4360-B350-B48E085CC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EAD3-3286-4CDE-9998-B451AFBD1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B69F60-234B-47E9-8C83-CB7D56519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008" y="372394"/>
            <a:ext cx="10726460" cy="1351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A911D-025D-48CF-8C8F-E9F7B52DB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5008" y="1861968"/>
            <a:ext cx="10726460" cy="4437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A970E-62B1-4C7E-88F9-A3B39BEDF9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5008" y="6482889"/>
            <a:ext cx="2798207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2F2BF-2B27-4D90-958D-4B2521F3F2E6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3D4AB-8349-48C9-9AB1-54718F8792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19583" y="6482889"/>
            <a:ext cx="4197310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A5BBD-6019-4CDE-A64C-078D60686B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83260" y="6482889"/>
            <a:ext cx="2798207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4EAD3-3286-4CDE-9998-B451AFBD1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4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32597" rtl="0" eaLnBrk="1" latinLnBrk="0" hangingPunct="1">
        <a:lnSpc>
          <a:spcPct val="90000"/>
        </a:lnSpc>
        <a:spcBef>
          <a:spcPct val="0"/>
        </a:spcBef>
        <a:buNone/>
        <a:defRPr sz="44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3149" indent="-233149" algn="l" defTabSz="932597" rtl="0" eaLnBrk="1" latinLnBrk="0" hangingPunct="1">
        <a:lnSpc>
          <a:spcPct val="90000"/>
        </a:lnSpc>
        <a:spcBef>
          <a:spcPts val="1020"/>
        </a:spcBef>
        <a:buFont typeface="Arial" panose="020B0604020202020204" pitchFamily="34" charset="0"/>
        <a:buChar char="•"/>
        <a:defRPr sz="2856" kern="1200">
          <a:solidFill>
            <a:schemeClr val="tx1"/>
          </a:solidFill>
          <a:latin typeface="+mn-lt"/>
          <a:ea typeface="+mn-ea"/>
          <a:cs typeface="+mn-cs"/>
        </a:defRPr>
      </a:lvl1pPr>
      <a:lvl2pPr marL="699447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2448" kern="1200">
          <a:solidFill>
            <a:schemeClr val="tx1"/>
          </a:solidFill>
          <a:latin typeface="+mn-lt"/>
          <a:ea typeface="+mn-ea"/>
          <a:cs typeface="+mn-cs"/>
        </a:defRPr>
      </a:lvl2pPr>
      <a:lvl3pPr marL="1165746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632044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4pPr>
      <a:lvl5pPr marL="2098342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5pPr>
      <a:lvl6pPr marL="2564641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6pPr>
      <a:lvl7pPr marL="3030939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7pPr>
      <a:lvl8pPr marL="3497237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8pPr>
      <a:lvl9pPr marL="3963535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1pPr>
      <a:lvl2pPr marL="466298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2pPr>
      <a:lvl3pPr marL="932597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3pPr>
      <a:lvl4pPr marL="1398895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4pPr>
      <a:lvl5pPr marL="1865193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5pPr>
      <a:lvl6pPr marL="2331491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6pPr>
      <a:lvl7pPr marL="2797790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7pPr>
      <a:lvl8pPr marL="3264088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8pPr>
      <a:lvl9pPr marL="3730386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F289E2-CA31-4129-843A-B2DFA86CDBB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21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F6DEA8-6FB8-44F9-8D33-19960C49422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09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C542F4-1B63-4BA6-A3D4-B42EBE7B5E6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417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4B26A3-F937-43DC-8330-F8CF85D24ED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126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79068847A36D4E98C06071F25BEE09" ma:contentTypeVersion="19" ma:contentTypeDescription="Create a new document." ma:contentTypeScope="" ma:versionID="c3ef3cde67236ef507ae52956a6c526f">
  <xsd:schema xmlns:xsd="http://www.w3.org/2001/XMLSchema" xmlns:xs="http://www.w3.org/2001/XMLSchema" xmlns:p="http://schemas.microsoft.com/office/2006/metadata/properties" xmlns:ns1="http://schemas.microsoft.com/sharepoint/v3" xmlns:ns2="08901086-875f-4d26-9516-1e38fd01d4c0" xmlns:ns3="218cbc83-24d7-43ed-afce-15b9e680d992" xmlns:ns4="230e9df3-be65-4c73-a93b-d1236ebd677e" targetNamespace="http://schemas.microsoft.com/office/2006/metadata/properties" ma:root="true" ma:fieldsID="8aa14d027de73580974ea3452b4cb9b7" ns1:_="" ns2:_="" ns3:_="" ns4:_="">
    <xsd:import namespace="http://schemas.microsoft.com/sharepoint/v3"/>
    <xsd:import namespace="08901086-875f-4d26-9516-1e38fd01d4c0"/>
    <xsd:import namespace="218cbc83-24d7-43ed-afce-15b9e680d992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4:_dlc_DocId" minOccurs="0"/>
                <xsd:element ref="ns4:_dlc_DocIdUrl" minOccurs="0"/>
                <xsd:element ref="ns4:_dlc_DocIdPersistId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901086-875f-4d26-9516-1e38fd01d4c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8cbc83-24d7-43ed-afce-15b9e680d9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_dlc_DocId" ma:index="1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MediaServiceKeyPoints xmlns="218cbc83-24d7-43ed-afce-15b9e680d992" xsi:nil="true"/>
    <_dlc_DocId xmlns="230e9df3-be65-4c73-a93b-d1236ebd677e">MSFT-1341618704-6429</_dlc_DocId>
    <_dlc_DocIdUrl xmlns="230e9df3-be65-4c73-a93b-d1236ebd677e">
      <Url>https://microsoft.sharepoint.com/teams/ir/_layouts/15/DocIdRedir.aspx?ID=MSFT-1341618704-6429</Url>
      <Description>MSFT-1341618704-6429</Description>
    </_dlc_DocIdUrl>
  </documentManagement>
</p:properties>
</file>

<file path=customXml/itemProps1.xml><?xml version="1.0" encoding="utf-8"?>
<ds:datastoreItem xmlns:ds="http://schemas.openxmlformats.org/officeDocument/2006/customXml" ds:itemID="{A5926824-A343-44A1-9436-01A0382CB77D}"/>
</file>

<file path=customXml/itemProps2.xml><?xml version="1.0" encoding="utf-8"?>
<ds:datastoreItem xmlns:ds="http://schemas.openxmlformats.org/officeDocument/2006/customXml" ds:itemID="{9C3076BF-2E30-4647-BE51-6EF2B95C859C}"/>
</file>

<file path=customXml/itemProps3.xml><?xml version="1.0" encoding="utf-8"?>
<ds:datastoreItem xmlns:ds="http://schemas.openxmlformats.org/officeDocument/2006/customXml" ds:itemID="{51615FDE-3A52-4FFD-890A-096B0CA88D8F}"/>
</file>

<file path=customXml/itemProps4.xml><?xml version="1.0" encoding="utf-8"?>
<ds:datastoreItem xmlns:ds="http://schemas.openxmlformats.org/officeDocument/2006/customXml" ds:itemID="{49DA2BD1-744B-4B90-A571-1DAE9E5FCE1D}"/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2021-04-27T05:04:53Z</dcterms:created>
  <dcterms:modified xsi:type="dcterms:W3CDTF">2021-04-27T05:05:20Z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0x0101007879068847A36D4E98C06071F25BEE09</vt:lpwstr>
  </property>
  <property fmtid="{D5CDD505-2E9C-101B-9397-08002B2CF9AE}" pid="3" name="_dlc_DocIdItemGuid">
    <vt:lpwstr>7419ef7b-f0d0-40cd-8682-d49f06a126d5</vt:lpwstr>
  </property>
</Properties>
</file>