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315200" cy="96012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6200DC-8F61-40F0-957F-D7FF66EFB622}" v="6" dt="2021-07-26T20:01:21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414D-1A6D-469F-9324-A36CBC4E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16E4A-5870-43C0-ACB0-021F06E0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5BF-2F9D-4A2B-BA5D-21FE183F190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0C5B0-318E-4E20-91CC-F2AB9B8D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3A652-2689-4F94-A8C2-DBE72D62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4A4-ECD4-4ABC-8F88-FB643425C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3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3DF8FD-AFD7-4EBF-9690-8623C421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8C6AB-19BF-4F63-ABB0-1E3D7781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A0C15-3595-405D-A75E-F740D3246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25BF-2F9D-4A2B-BA5D-21FE183F190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BF46B-CA3A-4F03-AE2F-D7249CFA5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202F1-9C5C-4B7B-843C-8AB45A197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8B4A4-ECD4-4ABC-8F88-FB643425C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859858-35D1-4EC0-983C-05BE6C0E8D7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B7E92D-D94E-4820-8470-98DE591726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EA0C23-AC16-4AC1-B214-8B96FBC0B3A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2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DD01DD-3FE5-48EF-AE51-3D4CFC7B03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0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3333EEDCDC4D41B2A31B76D847724B" ma:contentTypeVersion="7" ma:contentTypeDescription="Create a new document." ma:contentTypeScope="" ma:versionID="ae0be5f14397a00405469308e61ea535">
  <xsd:schema xmlns:xsd="http://www.w3.org/2001/XMLSchema" xmlns:xs="http://www.w3.org/2001/XMLSchema" xmlns:p="http://schemas.microsoft.com/office/2006/metadata/properties" xmlns:ns2="230e9df3-be65-4c73-a93b-d1236ebd677e" xmlns:ns3="a2a52ff0-08f7-4ab1-83c0-198882f71a2a" targetNamespace="http://schemas.microsoft.com/office/2006/metadata/properties" ma:root="true" ma:fieldsID="b95c68e6e317d5dde2e63d68be92283d" ns2:_="" ns3:_="">
    <xsd:import namespace="230e9df3-be65-4c73-a93b-d1236ebd677e"/>
    <xsd:import namespace="a2a52ff0-08f7-4ab1-83c0-198882f71a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52ff0-08f7-4ab1-83c0-198882f71a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30e9df3-be65-4c73-a93b-d1236ebd677e">ZUS2WTZAMFXE-434341310-10</_dlc_DocId>
    <_dlc_DocIdUrl xmlns="230e9df3-be65-4c73-a93b-d1236ebd677e">
      <Url>https://microsoft.sharepoint.com/teams/EarningsFY21Q4/_layouts/15/DocIdRedir.aspx?ID=ZUS2WTZAMFXE-434341310-10</Url>
      <Description>ZUS2WTZAMFXE-434341310-10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98B850-D63A-4856-8034-D813B64FE2F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FFE69C6-09AA-4A1A-AAC1-4339AF0B40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a2a52ff0-08f7-4ab1-83c0-198882f71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4511BB-61CB-48EF-88BE-D609C24983DF}">
  <ds:schemaRefs>
    <ds:schemaRef ds:uri="http://schemas.microsoft.com/office/2006/metadata/properties"/>
    <ds:schemaRef ds:uri="http://schemas.microsoft.com/office/infopath/2007/PartnerControls"/>
    <ds:schemaRef ds:uri="230e9df3-be65-4c73-a93b-d1236ebd677e"/>
  </ds:schemaRefs>
</ds:datastoreItem>
</file>

<file path=customXml/itemProps4.xml><?xml version="1.0" encoding="utf-8"?>
<ds:datastoreItem xmlns:ds="http://schemas.openxmlformats.org/officeDocument/2006/customXml" ds:itemID="{0A5357B5-6917-4144-BFC8-A31F79F1FF2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2021-07-26T20:01:19Z</dcterms:created>
  <dcterms:modified xsi:type="dcterms:W3CDTF">2021-07-26T20:05:53Z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0x010100FB3333EEDCDC4D41B2A31B76D847724B</vt:lpwstr>
  </property>
  <property fmtid="{D5CDD505-2E9C-101B-9397-08002B2CF9AE}" pid="3" name="_dlc_DocIdItemGuid">
    <vt:lpwstr>1eb0e7d9-feb4-4d55-9ba5-3ba301b1808f</vt:lpwstr>
  </property>
</Properties>
</file>