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5"/>
  </p:sldMasterIdLst>
  <p:sldIdLst>
    <p:sldId id="256" r:id="rId6"/>
    <p:sldId id="257" r:id="rId7"/>
    <p:sldId id="258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2BCE56-2EF1-4B85-8730-F707FC4E09EC}" v="6" dt="2022-01-25T02:17:03.314"/>
    <p1510:client id="{331F757C-A2F3-444C-952E-AA4AB438D496}" v="2" dt="2022-01-25T06:20:19.1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68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6B2F8-CEBD-467C-85B5-B694C662D2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90DBFD-2DBE-4C97-8828-2736D886A3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3B6B6-E365-4BF8-AF6E-3DCCB3CA8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3D27-7CA8-4FCB-846B-BDEF01448D72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48A04-A5A9-4394-AE34-E8D01B54C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8D3FD-96B0-4350-909C-9B263C201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E928-9779-4C0F-8320-74048AE15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24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ECCC8-A1DB-44B4-BFB7-6D6FDEF15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950267-3149-4CE5-9605-5EF52F1DCA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9370D0-22C9-48E7-9CF6-2CB666416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3D27-7CA8-4FCB-846B-BDEF01448D72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1D89C-3C3E-44F3-9C12-EE2E044EF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1634F-2C35-4FDF-B8DA-4B719AEE2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E928-9779-4C0F-8320-74048AE15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751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5E21C5-17C0-4418-81B8-4ADB975E11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A1B6A0-8469-471A-9EB4-C4ADBC750B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BE462-0264-4538-85EA-0F3BDE377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3D27-7CA8-4FCB-846B-BDEF01448D72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F2C560-9721-4944-95AB-7C40B46E3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6AD1B-F091-4088-802B-D14BE93C5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E928-9779-4C0F-8320-74048AE15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508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5182F-0B1E-4CD8-85BE-1C2B0740C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01FA5-5AB4-4240-9584-30A89883C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F8E55-BE76-4810-8D16-9CFDC3DCB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3D27-7CA8-4FCB-846B-BDEF01448D72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02155-407A-4C8F-B4AA-1F0B931CD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01B361-E635-42AB-A920-8779E1321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E928-9779-4C0F-8320-74048AE15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699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C48A6-8027-49B5-8296-070C385C9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FAE10B-9200-406D-A089-035701E43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5EE54-B1C8-4CC7-A6E6-CEBB8114F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3D27-7CA8-4FCB-846B-BDEF01448D72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7F94E-2131-41AA-A074-A12DBE806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78D1D-A183-4137-94CF-7AFAFDD65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E928-9779-4C0F-8320-74048AE15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42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426D7-3103-4E59-8478-C17FEEA80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296BE-CCC4-47D6-9BEA-5078377237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030E56-7884-474B-8C2D-8BEAD225F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761E9C-9280-42F4-BFDB-533AD10B2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3D27-7CA8-4FCB-846B-BDEF01448D72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4F0451-F4A0-4037-A19B-6B029496D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2F384E-D653-42B5-9AB4-929EFB9CF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E928-9779-4C0F-8320-74048AE15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669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4DD3F-E13E-4349-999B-D06A453DB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190F72-E7A5-47C4-A9FB-42F9F32C4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1C52CF-E12F-4020-A7C6-073B8702D3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DCB634-22F9-45BD-927E-955B33F7E5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32555D-234F-4C41-A688-0E6C741FA7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C2BED8-79CD-46A7-B6EE-F70F510C4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3D27-7CA8-4FCB-846B-BDEF01448D72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F97F6E-58C9-4B3A-9D86-AF3A2B44F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A96EDB-2543-4E85-B0D7-66E0343E2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E928-9779-4C0F-8320-74048AE15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68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17985-B8F7-4C9D-9765-104E69A95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4708CC-2652-4895-A93D-ECB6FC5EB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3D27-7CA8-4FCB-846B-BDEF01448D72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97B25A-7868-4286-92DC-3B8879190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E82D7-5C88-4800-BBD9-3800CE48B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E928-9779-4C0F-8320-74048AE15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977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1D052B-24BA-457D-A4A3-7FA4E5155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3D27-7CA8-4FCB-846B-BDEF01448D72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70AEE1-DB5A-4211-9F18-A00FE4826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639AB3-F86F-4C37-BBCB-E3C531636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E928-9779-4C0F-8320-74048AE15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90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D1F6D-6C4A-4839-A233-92DA57348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AD54F-9861-45EC-B1A4-83ADE5FE0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8AC4C2-C577-4572-8EE9-3EA480F4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FF7F79-D354-48E5-A687-0623AA680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3D27-7CA8-4FCB-846B-BDEF01448D72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1BEECE-F52B-4B8B-8832-58AB42414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0C712A-6C47-4AD0-B2B3-61F2BD60C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E928-9779-4C0F-8320-74048AE15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55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13023-F744-4CE0-B25C-35B5FA2AC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B23117-E4CE-4D7B-97C1-94655B5EDD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CF844A-1326-4AAE-B7EC-1F1B64FF99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D4DF67-2CFB-4ECE-B2E3-B31074DF4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3D27-7CA8-4FCB-846B-BDEF01448D72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D66ECA-69AB-418A-825E-D47CC41F2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318D05-F0F9-4F85-ABD6-2DD4AF00B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E928-9779-4C0F-8320-74048AE15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7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B73A62-494C-4F8A-A220-AC1DAF74E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D5346-81BE-42A8-B6AC-4C7FFC28F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09536-3115-4B3A-B7CC-53A41644E7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83D27-7CA8-4FCB-846B-BDEF01448D72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A0AB3D-D245-4EA9-A3F4-1C20CFF775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0C49D7-143E-41E8-A381-C7F2FA1241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8E928-9779-4C0F-8320-74048AE15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72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2C37FC5-D034-41EC-B637-5895633D8D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328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86D491-172E-4B90-86EA-4FA81E614D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631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8A17E9-A1CD-4B5A-8515-53E722565C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865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499A241-FE71-40A7-BF81-269E1C1A72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091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30e9df3-be65-4c73-a93b-d1236ebd677e">PTHV7RAZ4ZCM-377558194-11</_dlc_DocId>
    <_dlc_DocIdUrl xmlns="230e9df3-be65-4c73-a93b-d1236ebd677e">
      <Url>https://microsoft.sharepoint.com/teams/EarningsFY22Q2/_layouts/15/DocIdRedir.aspx?ID=PTHV7RAZ4ZCM-377558194-11</Url>
      <Description>PTHV7RAZ4ZCM-377558194-11</Description>
    </_dlc_DocIdUrl>
    <MediaServiceKeyPoints xmlns="41ff5777-d67b-43f1-8fce-68e16a808c5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59407CC3B6C944A53065CE4FF640AE" ma:contentTypeVersion="7" ma:contentTypeDescription="Create a new document." ma:contentTypeScope="" ma:versionID="216cd4886c143e715625ab338701408a">
  <xsd:schema xmlns:xsd="http://www.w3.org/2001/XMLSchema" xmlns:xs="http://www.w3.org/2001/XMLSchema" xmlns:p="http://schemas.microsoft.com/office/2006/metadata/properties" xmlns:ns2="230e9df3-be65-4c73-a93b-d1236ebd677e" xmlns:ns3="41ff5777-d67b-43f1-8fce-68e16a808c5a" targetNamespace="http://schemas.microsoft.com/office/2006/metadata/properties" ma:root="true" ma:fieldsID="f65adfd00cd2bc91d746371090b76034" ns2:_="" ns3:_="">
    <xsd:import namespace="230e9df3-be65-4c73-a93b-d1236ebd677e"/>
    <xsd:import namespace="41ff5777-d67b-43f1-8fce-68e16a808c5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_dlc_DocId" ma:index="2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3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ff5777-d67b-43f1-8fce-68e16a808c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08278A93-24BE-4962-A7B2-14E8F9361B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8DA3831-43F2-4784-9BAE-4B03C6003D73}">
  <ds:schemaRefs>
    <ds:schemaRef ds:uri="http://purl.org/dc/dcmitype/"/>
    <ds:schemaRef ds:uri="http://purl.org/dc/elements/1.1/"/>
    <ds:schemaRef ds:uri="http://schemas.openxmlformats.org/package/2006/metadata/core-properties"/>
    <ds:schemaRef ds:uri="41ff5777-d67b-43f1-8fce-68e16a808c5a"/>
    <ds:schemaRef ds:uri="http://www.w3.org/XML/1998/namespace"/>
    <ds:schemaRef ds:uri="http://schemas.microsoft.com/office/2006/documentManagement/types"/>
    <ds:schemaRef ds:uri="230e9df3-be65-4c73-a93b-d1236ebd677e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E8860A0-10A6-4E99-92AB-F8044D44A2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0e9df3-be65-4c73-a93b-d1236ebd677e"/>
    <ds:schemaRef ds:uri="41ff5777-d67b-43f1-8fce-68e16a808c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B925E3A-BE40-46DA-BF60-2D0BDC4B6D50}">
  <ds:schemaRefs>
    <ds:schemaRef ds:uri="http://schemas.microsoft.com/sharepoint/event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2022-01-25T02:17:03Z</dcterms:created>
  <dcterms:modified xsi:type="dcterms:W3CDTF">2022-01-25T14:41:18Z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0x010100CA59407CC3B6C944A53065CE4FF640AE</vt:lpwstr>
  </property>
  <property fmtid="{D5CDD505-2E9C-101B-9397-08002B2CF9AE}" pid="3" name="_dlc_DocIdItemGuid">
    <vt:lpwstr>0acc582b-bfb1-40d7-b0bc-40c24ae45e19</vt:lpwstr>
  </property>
</Properties>
</file>