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8140-7BC1-45B2-8AAC-69DD9E2454D2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7D6B-544E-4A6C-AC53-42EBC698A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8140-7BC1-45B2-8AAC-69DD9E2454D2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7D6B-544E-4A6C-AC53-42EBC698A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8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Server &amp; Tools Division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75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Services Division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75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Business Division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996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/>
              <a:t>Entertainment &amp; Devices Division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903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Cloud Momentum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853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8295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Outlook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491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43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Reconciliation of differences between GAAP and non-GAAP Financial Measures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290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Reconciliation of GAAP and </a:t>
            </a:r>
            <a:br>
              <a:rPr lang="en-US" sz="3600" smtClean="0"/>
            </a:br>
            <a:r>
              <a:rPr lang="en-US" sz="3600" smtClean="0"/>
              <a:t>Non-GAAP Financial Measures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88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pc="0" smtClean="0"/>
              <a:t>Reconciliation of GAAP and Non-GAAP Financial Measures</a:t>
            </a:r>
            <a:endParaRPr lang="en-US" sz="3600" spc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257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pc="0" smtClean="0"/>
              <a:t>Reconciliation of GAAP and Non-GAAP Financial Measures</a:t>
            </a:r>
            <a:endParaRPr lang="en-US" sz="3600" spc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590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pc="0" smtClean="0"/>
              <a:t>Reconciliation of GAAP and Non-GAAP Financial Measures</a:t>
            </a:r>
            <a:endParaRPr lang="en-US" sz="3600" spc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495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pc="0" smtClean="0"/>
              <a:t>Reconciliation of GAAP and Non-GAAP Financial Measures</a:t>
            </a:r>
            <a:endParaRPr lang="en-US" sz="3600" spc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235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462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Quarterly 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42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Summary – FY11 Q2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971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FY11 Q2 Metrics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997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0119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/>
              <a:t>Windows &amp; Windows Live Division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OEM Revenue Bridge Normalized</a:t>
            </a:r>
            <a:r>
              <a:rPr lang="en-US" baseline="30000" smtClean="0"/>
              <a:t>*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4025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9BCD0A4410349BB691731B5361DB1" ma:contentTypeVersion="0" ma:contentTypeDescription="Create a new document." ma:contentTypeScope="" ma:versionID="4619afa960323ace0efe302c721328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FC7BE8-797E-4B77-8C56-D78C6E6CAF16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945E2B4-0A24-4DEB-B9C7-EDEAF3A81F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95954F-6940-490E-9350-71531CB7E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Agenda</vt:lpstr>
      <vt:lpstr>Quarterly Overview</vt:lpstr>
      <vt:lpstr>Financial Summary – FY11 Q2</vt:lpstr>
      <vt:lpstr>FY11 Q2 Metrics</vt:lpstr>
      <vt:lpstr>Agenda</vt:lpstr>
      <vt:lpstr>Windows &amp; Windows Live Division</vt:lpstr>
      <vt:lpstr>Windows OEM Revenue Bridge Normalized*</vt:lpstr>
      <vt:lpstr>Server &amp; Tools Division</vt:lpstr>
      <vt:lpstr>Online Services Division</vt:lpstr>
      <vt:lpstr>Microsoft Business Division</vt:lpstr>
      <vt:lpstr>Entertainment &amp; Devices Division</vt:lpstr>
      <vt:lpstr>Microsoft Cloud Momentum</vt:lpstr>
      <vt:lpstr>Agenda</vt:lpstr>
      <vt:lpstr>Outlook</vt:lpstr>
      <vt:lpstr>Agenda</vt:lpstr>
      <vt:lpstr>Reconciliation of differences between GAAP and non-GAAP Financial Measures</vt:lpstr>
      <vt:lpstr>Reconciliation of GAAP and  Non-GAAP Financial Measures</vt:lpstr>
      <vt:lpstr>Reconciliation of GAAP and Non-GAAP Financial Measures</vt:lpstr>
      <vt:lpstr>Reconciliation of GAAP and Non-GAAP Financial Measures</vt:lpstr>
      <vt:lpstr>Reconciliation of GAAP and Non-GAAP Financial Measures</vt:lpstr>
      <vt:lpstr>Reconciliation of GAAP and Non-GAAP Financial Measures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Sanchez</dc:creator>
  <cp:lastModifiedBy>Dennie Kimbrough</cp:lastModifiedBy>
  <cp:revision>1</cp:revision>
  <dcterms:created xsi:type="dcterms:W3CDTF">2011-01-27T19:20:00Z</dcterms:created>
  <dcterms:modified xsi:type="dcterms:W3CDTF">2011-01-27T19:22:54Z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0x010100B199BCD0A4410349BB691731B5361DB1</vt:lpwstr>
  </property>
</Properties>
</file>