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554C-7EBB-4956-99C8-DB0DDFE78EEB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3E5A-EFBC-434F-AA69-21D99ACD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554C-7EBB-4956-99C8-DB0DDFE78EEB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3E5A-EFBC-434F-AA69-21D99ACD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11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78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05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46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48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526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539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08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41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ystemFile xmlns="4B24EFB9-2E5D-4A5E-A79F-AB296D269CDD">false</IsSystemFile>
    <IsLocalizable xmlns="4B24EFB9-2E5D-4A5E-A79F-AB296D269CDD">true</IsLocalizable>
    <PublishingStartDate xmlns="4B24EFB9-2E5D-4A5E-A79F-AB296D269CDD" xsi:nil="true"/>
    <PublishingExpirationDate xmlns="4B24EFB9-2E5D-4A5E-A79F-AB296D269C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6C799-D39F-44AA-B9CA-6D42BD04B162}"/>
</file>

<file path=customXml/itemProps2.xml><?xml version="1.0" encoding="utf-8"?>
<ds:datastoreItem xmlns:ds="http://schemas.openxmlformats.org/officeDocument/2006/customXml" ds:itemID="{084E2843-CCAE-4774-82E0-FBD9C98004F8}"/>
</file>

<file path=customXml/itemProps3.xml><?xml version="1.0" encoding="utf-8"?>
<ds:datastoreItem xmlns:ds="http://schemas.openxmlformats.org/officeDocument/2006/customXml" ds:itemID="{9E5C993F-E490-4C44-B673-4A00C1CACD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2012-04-19T00:08:52Z</dcterms:created>
  <dcterms:modified xsi:type="dcterms:W3CDTF">2012-04-19T00:15:31Z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ContentTypeId">
    <vt:lpwstr>0x0101004EEB5A68CE6442648224A0682BF61800004B9775297EFBF642A4F1523B0C630918</vt:lpwstr>
  </property>
  <property fmtid="{D5CDD505-2E9C-101B-9397-08002B2CF9AE}" pid="4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