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3499-8927-4C30-9B6E-E9290E2DEF0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D6FF-FC31-45EB-9631-160FAF591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03499-8927-4C30-9B6E-E9290E2DEF0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D6FF-FC31-45EB-9631-160FAF591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092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839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994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403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553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3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7978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716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838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893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175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37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554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670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SP Doc" ma:contentTypeID="0x0101004EEB5A68CE6442648224A0682BF61800004B9775297EFBF642A4F1523B0C630918" ma:contentTypeVersion="" ma:contentTypeDescription="Root content type for all csp doc content (css, js, xaml, etc)." ma:contentTypeScope="" ma:versionID="a44db70a6718cd5ffb321902fc38f849">
  <xsd:schema xmlns:xsd="http://www.w3.org/2001/XMLSchema" xmlns:xs="http://www.w3.org/2001/XMLSchema" xmlns:p="http://schemas.microsoft.com/office/2006/metadata/properties" xmlns:ns2="4B24EFB9-2E5D-4A5E-A79F-AB296D269CDD" targetNamespace="http://schemas.microsoft.com/office/2006/metadata/properties" ma:root="true" ma:fieldsID="4a75228103340babe5403206244e4598" ns2:_="">
    <xsd:import namespace="4B24EFB9-2E5D-4A5E-A79F-AB296D269CDD"/>
    <xsd:element name="properties">
      <xsd:complexType>
        <xsd:sequence>
          <xsd:element name="documentManagement">
            <xsd:complexType>
              <xsd:all>
                <xsd:element ref="ns2:IsSystemFile"/>
                <xsd:element ref="ns2:IsLocalizable"/>
                <xsd:element ref="ns2:PublishingStartDate" minOccurs="0"/>
                <xsd:element ref="ns2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EFB9-2E5D-4A5E-A79F-AB296D269CDD" elementFormDefault="qualified">
    <xsd:import namespace="http://schemas.microsoft.com/office/2006/documentManagement/types"/>
    <xsd:import namespace="http://schemas.microsoft.com/office/infopath/2007/PartnerControls"/>
    <xsd:element name="IsSystemFile" ma:index="7" ma:displayName="Is System File" ma:default="0" ma:internalName="IsSystemFile">
      <xsd:simpleType>
        <xsd:restriction base="dms:Boolean"/>
      </xsd:simpleType>
    </xsd:element>
    <xsd:element name="IsLocalizable" ma:index="8" ma:displayName="Is Localizable" ma:default="1" ma:internalName="IsLocalizable">
      <xsd:simpleType>
        <xsd:restriction base="dms:Boolea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4B24EFB9-2E5D-4A5E-A79F-AB296D269CDD" xsi:nil="true"/>
    <PublishingExpirationDate xmlns="4B24EFB9-2E5D-4A5E-A79F-AB296D269CDD" xsi:nil="true"/>
    <IsSystemFile xmlns="4B24EFB9-2E5D-4A5E-A79F-AB296D269CDD">false</IsSystemFile>
    <IsLocalizable xmlns="4B24EFB9-2E5D-4A5E-A79F-AB296D269CDD">true</IsLocalizabl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30e9df3-be65-4c73-a93b-d1236ebd677e">FWDOC-7289-77</_dlc_DocId>
    <_dlc_DocIdUrl xmlns="230e9df3-be65-4c73-a93b-d1236ebd677e">
      <Url>http://finweb/Community/IR/_layouts/DocIdRedir.aspx?ID=FWDOC-7289-77</Url>
      <Description>FWDOC-7289-77</Description>
    </_dlc_DocIdUrl>
  </documentManagement>
</p:properties>
</file>

<file path=customXml/itemProps1.xml><?xml version="1.0" encoding="utf-8"?>
<ds:datastoreItem xmlns:ds="http://schemas.openxmlformats.org/officeDocument/2006/customXml" ds:itemID="{5DFB0490-071C-48F4-BC2D-50344818E5E8}"/>
</file>

<file path=customXml/itemProps2.xml><?xml version="1.0" encoding="utf-8"?>
<ds:datastoreItem xmlns:ds="http://schemas.openxmlformats.org/officeDocument/2006/customXml" ds:itemID="{7A07972A-CE1C-4CC8-B5D0-2D54BCD6BC1D}"/>
</file>

<file path=customXml/itemProps3.xml><?xml version="1.0" encoding="utf-8"?>
<ds:datastoreItem xmlns:ds="http://schemas.openxmlformats.org/officeDocument/2006/customXml" ds:itemID="{A4586C0B-F238-44A0-A041-C6297CC536A4}"/>
</file>

<file path=customXml/itemProps4.xml><?xml version="1.0" encoding="utf-8"?>
<ds:datastoreItem xmlns:ds="http://schemas.openxmlformats.org/officeDocument/2006/customXml" ds:itemID="{7A07972A-CE1C-4CC8-B5D0-2D54BCD6BC1D}">
  <ds:schemaRefs>
    <ds:schemaRef ds:uri="http://schemas.openxmlformats.org/package/2006/metadata/core-properties"/>
    <ds:schemaRef ds:uri="http://purl.org/dc/terms/"/>
    <ds:schemaRef ds:uri="230e9df3-be65-4c73-a93b-d1236ebd677e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2012-07-19T15:11:00Z</dcterms:created>
  <dcterms:modified xsi:type="dcterms:W3CDTF">2012-07-19T15:12:52Z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6b710095-2273-47e5-a886-527bb9d44380</vt:lpwstr>
  </property>
  <property fmtid="{D5CDD505-2E9C-101B-9397-08002B2CF9AE}" pid="3" name="ContentTypeId">
    <vt:lpwstr>0x0101004EEB5A68CE6442648224A0682BF61800004B9775297EFBF642A4F1523B0C630918</vt:lpwstr>
  </property>
  <property fmtid="{D5CDD505-2E9C-101B-9397-08002B2CF9AE}" pid="4" name="_dlc_policyId">
    <vt:lpwstr/>
  </property>
  <property fmtid="{D5CDD505-2E9C-101B-9397-08002B2CF9AE}" pid="5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</Properties>
</file>