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436475" cy="6994525"/>
  <p:notesSz cx="7010400" cy="9296400"/>
  <p:defaultTextStyle>
    <a:defPPr>
      <a:defRPr lang="en-US"/>
    </a:defPPr>
    <a:lvl1pPr marL="0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5132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0264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5397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20529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75661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30793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85926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41058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8" y="-600"/>
      </p:cViewPr>
      <p:guideLst>
        <p:guide orient="horz" pos="2203"/>
        <p:guide pos="39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9BC1-5B8E-4DE2-B504-9172E2880399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4E-CBE0-499F-9EE0-68E390B6E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0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824" y="280105"/>
            <a:ext cx="11192828" cy="1165754"/>
          </a:xfrm>
          <a:prstGeom prst="rect">
            <a:avLst/>
          </a:prstGeom>
        </p:spPr>
        <p:txBody>
          <a:bodyPr vert="horz" lIns="111026" tIns="55513" rIns="111026" bIns="555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824" y="1632056"/>
            <a:ext cx="11192828" cy="4616063"/>
          </a:xfrm>
          <a:prstGeom prst="rect">
            <a:avLst/>
          </a:prstGeom>
        </p:spPr>
        <p:txBody>
          <a:bodyPr vert="horz" lIns="111026" tIns="55513" rIns="111026" bIns="555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824" y="6482889"/>
            <a:ext cx="2901844" cy="372394"/>
          </a:xfrm>
          <a:prstGeom prst="rect">
            <a:avLst/>
          </a:prstGeom>
        </p:spPr>
        <p:txBody>
          <a:bodyPr vert="horz" lIns="111026" tIns="55513" rIns="111026" bIns="555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A9BC1-5B8E-4DE2-B504-9172E2880399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9129" y="6482889"/>
            <a:ext cx="3938217" cy="372394"/>
          </a:xfrm>
          <a:prstGeom prst="rect">
            <a:avLst/>
          </a:prstGeom>
        </p:spPr>
        <p:txBody>
          <a:bodyPr vert="horz" lIns="111026" tIns="55513" rIns="111026" bIns="555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2807" y="6482889"/>
            <a:ext cx="2901844" cy="372394"/>
          </a:xfrm>
          <a:prstGeom prst="rect">
            <a:avLst/>
          </a:prstGeom>
        </p:spPr>
        <p:txBody>
          <a:bodyPr vert="horz" lIns="111026" tIns="55513" rIns="111026" bIns="555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E44E-CBE0-499F-9EE0-68E390B6E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6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11026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349" indent="-416349" algn="l" defTabSz="1110264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090" indent="-346958" algn="l" defTabSz="111026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7831" indent="-277566" algn="l" defTabSz="111026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2963" indent="-277566" algn="l" defTabSz="111026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8095" indent="-277566" algn="l" defTabSz="111026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3227" indent="-277566" algn="l" defTabSz="1110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8360" indent="-277566" algn="l" defTabSz="1110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3492" indent="-277566" algn="l" defTabSz="1110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18624" indent="-277566" algn="l" defTabSz="1110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132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264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397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0529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661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0793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5926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058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5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6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0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6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5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647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SP Doc" ma:contentTypeID="0x0101004EEB5A68CE6442648224A0682BF61800004B9775297EFBF642A4F1523B0C630918" ma:contentTypeVersion="" ma:contentTypeDescription="Root content type for all csp doc content (css, js, xaml, etc)." ma:contentTypeScope="" ma:versionID="a44db70a6718cd5ffb321902fc38f849">
  <xsd:schema xmlns:xsd="http://www.w3.org/2001/XMLSchema" xmlns:xs="http://www.w3.org/2001/XMLSchema" xmlns:p="http://schemas.microsoft.com/office/2006/metadata/properties" xmlns:ns2="4B24EFB9-2E5D-4A5E-A79F-AB296D269CDD" targetNamespace="http://schemas.microsoft.com/office/2006/metadata/properties" ma:root="true" ma:fieldsID="4a75228103340babe5403206244e4598" ns2:_="">
    <xsd:import namespace="4B24EFB9-2E5D-4A5E-A79F-AB296D269CDD"/>
    <xsd:element name="properties">
      <xsd:complexType>
        <xsd:sequence>
          <xsd:element name="documentManagement">
            <xsd:complexType>
              <xsd:all>
                <xsd:element ref="ns2:IsSystemFile"/>
                <xsd:element ref="ns2:IsLocalizable"/>
                <xsd:element ref="ns2:PublishingStartDate" minOccurs="0"/>
                <xsd:element ref="ns2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EFB9-2E5D-4A5E-A79F-AB296D269CDD" elementFormDefault="qualified">
    <xsd:import namespace="http://schemas.microsoft.com/office/2006/documentManagement/types"/>
    <xsd:import namespace="http://schemas.microsoft.com/office/infopath/2007/PartnerControls"/>
    <xsd:element name="IsSystemFile" ma:index="7" ma:displayName="Is System File" ma:default="0" ma:internalName="IsSystemFile">
      <xsd:simpleType>
        <xsd:restriction base="dms:Boolean"/>
      </xsd:simpleType>
    </xsd:element>
    <xsd:element name="IsLocalizable" ma:index="8" ma:displayName="Is Localizable" ma:default="1" ma:internalName="IsLocalizable">
      <xsd:simpleType>
        <xsd:restriction base="dms:Boolea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  <xsd:element name="PublishingExpirationDate" ma:index="10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4B24EFB9-2E5D-4A5E-A79F-AB296D269CDD" xsi:nil="true"/>
    <PublishingExpirationDate xmlns="4B24EFB9-2E5D-4A5E-A79F-AB296D269CDD" xsi:nil="true"/>
    <IsSystemFile xmlns="4B24EFB9-2E5D-4A5E-A79F-AB296D269CDD">false</IsSystemFile>
    <IsLocalizable xmlns="4B24EFB9-2E5D-4A5E-A79F-AB296D269CDD">true</IsLocalizable>
  </documentManagement>
</p:properties>
</file>

<file path=customXml/itemProps1.xml><?xml version="1.0" encoding="utf-8"?>
<ds:datastoreItem xmlns:ds="http://schemas.openxmlformats.org/officeDocument/2006/customXml" ds:itemID="{453C81D5-C432-42C9-8358-7C70DC263AFD}"/>
</file>

<file path=customXml/itemProps2.xml><?xml version="1.0" encoding="utf-8"?>
<ds:datastoreItem xmlns:ds="http://schemas.openxmlformats.org/officeDocument/2006/customXml" ds:itemID="{CE19F1B6-DBE2-4B36-84BB-7035566E3613}"/>
</file>

<file path=customXml/itemProps3.xml><?xml version="1.0" encoding="utf-8"?>
<ds:datastoreItem xmlns:ds="http://schemas.openxmlformats.org/officeDocument/2006/customXml" ds:itemID="{DC42FAB1-6EA7-46E8-A306-C6C423DB5F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2012-10-18T02:48:09Z</dcterms:created>
  <dcterms:modified xsi:type="dcterms:W3CDTF">2012-10-18T02:49:40Z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6b710095-2273-47e5-a886-527bb9d44380</vt:lpwstr>
  </property>
  <property fmtid="{D5CDD505-2E9C-101B-9397-08002B2CF9AE}" pid="3" name="_dlc_policyId">
    <vt:lpwstr/>
  </property>
  <property fmtid="{D5CDD505-2E9C-101B-9397-08002B2CF9AE}" pid="4" name="ContentTypeId">
    <vt:lpwstr>0x0101004EEB5A68CE6442648224A0682BF61800004B9775297EFBF642A4F1523B0C630918</vt:lpwstr>
  </property>
  <property fmtid="{D5CDD505-2E9C-101B-9397-08002B2CF9AE}" pid="5" name="ItemRetentionFormula">
    <vt:lpwstr>&lt;formula id="Microsoft.Office.RecordsManagement.PolicyFeatures.Expiration.Formula.BuiltIn"&gt;&lt;number&gt;3&lt;/number&gt;&lt;property&gt;Modified&lt;/property&gt;&lt;period&gt;months&lt;/period&gt;&lt;/formula&gt;</vt:lpwstr>
  </property>
</Properties>
</file>