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436475" cy="6994525"/>
  <p:notesSz cx="7010400" cy="92964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CAA3-653D-4276-AE0E-AC02B1DD93BA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4F88-4292-4F58-AA63-78D3F760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CAA3-653D-4276-AE0E-AC02B1DD93BA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4F88-4292-4F58-AA63-78D3F760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8954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ystemFile xmlns="4B24EFB9-2E5D-4A5E-A79F-AB296D269CDD">false</IsSystemFile>
    <IsLocalizable xmlns="4B24EFB9-2E5D-4A5E-A79F-AB296D269CDD">true</IsLocalizable>
    <PublishingStartDate xmlns="4B24EFB9-2E5D-4A5E-A79F-AB296D269CDD" xsi:nil="true"/>
    <PublishingExpirationDate xmlns="4B24EFB9-2E5D-4A5E-A79F-AB296D269CDD" xsi:nil="true"/>
  </documentManagement>
</p:properties>
</file>

<file path=customXml/itemProps1.xml><?xml version="1.0" encoding="utf-8"?>
<ds:datastoreItem xmlns:ds="http://schemas.openxmlformats.org/officeDocument/2006/customXml" ds:itemID="{9B52627B-BE3E-4EFA-BCCF-2C211569E992}"/>
</file>

<file path=customXml/itemProps2.xml><?xml version="1.0" encoding="utf-8"?>
<ds:datastoreItem xmlns:ds="http://schemas.openxmlformats.org/officeDocument/2006/customXml" ds:itemID="{053DD46D-13BF-49FA-8AFD-EA278D9D82EF}"/>
</file>

<file path=customXml/itemProps3.xml><?xml version="1.0" encoding="utf-8"?>
<ds:datastoreItem xmlns:ds="http://schemas.openxmlformats.org/officeDocument/2006/customXml" ds:itemID="{DE840AD0-8E10-4AE9-9BFE-29FEE63ED7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2013-10-24T18:37:31Z</dcterms:created>
  <dcterms:modified xsi:type="dcterms:W3CDTF">2013-10-24T18:39:08Z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04bea7c4-db21-47bf-80ca-09bb52de7186</vt:lpwstr>
  </property>
  <property fmtid="{D5CDD505-2E9C-101B-9397-08002B2CF9AE}" pid="3" name="_dlc_policyId">
    <vt:lpwstr/>
  </property>
  <property fmtid="{D5CDD505-2E9C-101B-9397-08002B2CF9AE}" pid="4" name="ContentTypeId">
    <vt:lpwstr>0x0101004EEB5A68CE6442648224A0682BF61800004B9775297EFBF642A4F1523B0C630918</vt:lpwstr>
  </property>
  <property fmtid="{D5CDD505-2E9C-101B-9397-08002B2CF9AE}" pid="5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