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CB2E-13CB-433B-A9D1-25D57C72F30E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1EA0-A0CF-4D5D-BED5-1EE62E639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7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DCB2E-13CB-433B-A9D1-25D57C72F30E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11EA0-A0CF-4D5D-BED5-1EE62E639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0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7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03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82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10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79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71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62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60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65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61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81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3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43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64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48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87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00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40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98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1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08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30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02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41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08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31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R Document Library" ma:contentTypeID="0x0101002DEF51921D697F4DB2B582A6545F0CB30033557618422DA444AAE3BD5E9875568E" ma:contentTypeVersion="13" ma:contentTypeDescription="Document Library with additional metadata fields for Earning Release Process:  Deliverable Type, Milestone, ER Subject" ma:contentTypeScope="" ma:versionID="5302d9e0034bbb82b90f6c42f86d30f8">
  <xsd:schema xmlns:xsd="http://www.w3.org/2001/XMLSchema" xmlns:xs="http://www.w3.org/2001/XMLSchema" xmlns:p="http://schemas.microsoft.com/office/2006/metadata/properties" xmlns:ns2="27edee5f-94e3-4077-b4ce-20f56c0ba83d" xmlns:ns3="230e9df3-be65-4c73-a93b-d1236ebd677e" targetNamespace="http://schemas.microsoft.com/office/2006/metadata/properties" ma:root="true" ma:fieldsID="9f30d15e90cbd5a2a4e02126d80b23d6" ns2:_="" ns3:_="">
    <xsd:import namespace="27edee5f-94e3-4077-b4ce-20f56c0ba83d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fe47e074c1434d4aadeadff4e1712687" minOccurs="0"/>
                <xsd:element ref="ns3:TaxCatchAll" minOccurs="0"/>
                <xsd:element ref="ns3:TaxCatchAllLabel" minOccurs="0"/>
                <xsd:element ref="ns2:n473b0e9bba1494e973f11b3aeff246c" minOccurs="0"/>
                <xsd:element ref="ns2:eff3ae4720aa4110b0794bc7b101c94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edee5f-94e3-4077-b4ce-20f56c0ba83d" elementFormDefault="qualified">
    <xsd:import namespace="http://schemas.microsoft.com/office/2006/documentManagement/types"/>
    <xsd:import namespace="http://schemas.microsoft.com/office/infopath/2007/PartnerControls"/>
    <xsd:element name="fe47e074c1434d4aadeadff4e1712687" ma:index="2" nillable="true" ma:taxonomy="true" ma:internalName="fe47e074c1434d4aadeadff4e1712687" ma:taxonomyFieldName="Deliverable_x0020_Type" ma:displayName="Deliverable Type" ma:readOnly="false" ma:default="" ma:fieldId="{fe47e074-c143-4d4a-adea-dff4e1712687}" ma:sspId="e385fb40-52d4-4fae-9c5b-3e8ff8a5878e" ma:termSetId="adf44d6a-ca33-454c-903c-ccebb34e62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473b0e9bba1494e973f11b3aeff246c" ma:index="6" nillable="true" ma:taxonomy="true" ma:internalName="n473b0e9bba1494e973f11b3aeff246c" ma:taxonomyFieldName="Milestone" ma:displayName="Milestone" ma:readOnly="false" ma:default="" ma:fieldId="{7473b0e9-bba1-494e-973f-11b3aeff246c}" ma:sspId="e385fb40-52d4-4fae-9c5b-3e8ff8a5878e" ma:termSetId="ec41a49f-3450-4369-9127-62a38f9703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ff3ae4720aa4110b0794bc7b101c94d" ma:index="8" nillable="true" ma:taxonomy="true" ma:internalName="eff3ae4720aa4110b0794bc7b101c94d" ma:taxonomyFieldName="ER_x0020_Subject" ma:displayName="ER Subject" ma:readOnly="false" ma:default="" ma:fieldId="{eff3ae47-20aa-4110-b079-4bc7b101c94d}" ma:sspId="e385fb40-52d4-4fae-9c5b-3e8ff8a5878e" ma:termSetId="210bf72a-0ce2-4e1b-8aa6-2486fe9158b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6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3" nillable="true" ma:displayName="Taxonomy Catch All Column" ma:description="" ma:hidden="true" ma:list="{c14a363f-cf4a-4e78-bcc5-f0c282f95d62}" ma:internalName="TaxCatchAll" ma:showField="CatchAllData" ma:web="27edee5f-94e3-4077-b4ce-20f56c0ba8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4" nillable="true" ma:displayName="Taxonomy Catch All Column1" ma:description="" ma:hidden="true" ma:list="{c14a363f-cf4a-4e78-bcc5-f0c282f95d62}" ma:internalName="TaxCatchAllLabel" ma:readOnly="true" ma:showField="CatchAllDataLabel" ma:web="27edee5f-94e3-4077-b4ce-20f56c0ba8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473b0e9bba1494e973f11b3aeff246c xmlns="27edee5f-94e3-4077-b4ce-20f56c0ba83d">
      <Terms xmlns="http://schemas.microsoft.com/office/infopath/2007/PartnerControls"/>
    </n473b0e9bba1494e973f11b3aeff246c>
    <fe47e074c1434d4aadeadff4e1712687 xmlns="27edee5f-94e3-4077-b4ce-20f56c0ba83d">
      <Terms xmlns="http://schemas.microsoft.com/office/infopath/2007/PartnerControls"/>
    </fe47e074c1434d4aadeadff4e1712687>
    <TaxCatchAll xmlns="230e9df3-be65-4c73-a93b-d1236ebd677e"/>
    <eff3ae4720aa4110b0794bc7b101c94d xmlns="27edee5f-94e3-4077-b4ce-20f56c0ba83d">
      <Terms xmlns="http://schemas.microsoft.com/office/infopath/2007/PartnerControls"/>
    </eff3ae4720aa4110b0794bc7b101c94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306BE2-28F4-4E35-8C87-3769161F8B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edee5f-94e3-4077-b4ce-20f56c0ba83d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473158-E727-482D-B73A-BE2535E73908}">
  <ds:schemaRefs>
    <ds:schemaRef ds:uri="27edee5f-94e3-4077-b4ce-20f56c0ba83d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30e9df3-be65-4c73-a93b-d1236ebd677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32EBA8C-5050-4079-8462-1931CBF89B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2016-07-19T14:55:29Z</dcterms:created>
  <dcterms:modified xsi:type="dcterms:W3CDTF">2016-07-19T15:05:29Z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0x0101002DEF51921D697F4DB2B582A6545F0CB30033557618422DA444AAE3BD5E9875568E</vt:lpwstr>
  </property>
</Properties>
</file>